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11/7/2017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sz="11500" dirty="0" smtClean="0"/>
              <a:t>Prima bus</a:t>
            </a:r>
            <a:endParaRPr lang="en-IN" sz="11500" dirty="0"/>
          </a:p>
        </p:txBody>
      </p:sp>
      <p:sp>
        <p:nvSpPr>
          <p:cNvPr id="3" name="Subtitle 2"/>
          <p:cNvSpPr>
            <a:spLocks noGrp="1"/>
          </p:cNvSpPr>
          <p:nvPr>
            <p:ph type="subTitle" idx="1"/>
          </p:nvPr>
        </p:nvSpPr>
        <p:spPr/>
        <p:txBody>
          <a:bodyPr/>
          <a:lstStyle/>
          <a:p>
            <a:r>
              <a:rPr lang="en-IN" dirty="0" smtClean="0"/>
              <a:t>Akhil Sharma</a:t>
            </a:r>
          </a:p>
          <a:p>
            <a:r>
              <a:rPr lang="en-IN" dirty="0" smtClean="0"/>
              <a:t>Aditya </a:t>
            </a:r>
            <a:r>
              <a:rPr lang="en-IN" dirty="0" err="1" smtClean="0"/>
              <a:t>Sethi</a:t>
            </a:r>
            <a:endParaRPr lang="en-IN" dirty="0" smtClean="0"/>
          </a:p>
          <a:p>
            <a:r>
              <a:rPr lang="en-IN" dirty="0" err="1" smtClean="0"/>
              <a:t>Aastha</a:t>
            </a:r>
            <a:r>
              <a:rPr lang="en-IN" dirty="0" smtClean="0"/>
              <a:t> </a:t>
            </a:r>
            <a:r>
              <a:rPr lang="en-IN" dirty="0" err="1" smtClean="0"/>
              <a:t>Verma</a:t>
            </a:r>
            <a:r>
              <a:rPr lang="en-IN" dirty="0" smtClean="0"/>
              <a:t> </a:t>
            </a:r>
          </a:p>
          <a:p>
            <a:r>
              <a:rPr lang="en-IN" dirty="0" err="1" smtClean="0"/>
              <a:t>Dhruv</a:t>
            </a:r>
            <a:r>
              <a:rPr lang="en-IN" dirty="0" smtClean="0"/>
              <a:t> Gupta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0"/>
            <a:ext cx="8229600" cy="4572000"/>
          </a:xfrm>
          <a:prstGeom prst="rect">
            <a:avLst/>
          </a:prstGeom>
        </p:spPr>
      </p:pic>
    </p:spTree>
    <p:extLst>
      <p:ext uri="{BB962C8B-B14F-4D97-AF65-F5344CB8AC3E}">
        <p14:creationId xmlns:p14="http://schemas.microsoft.com/office/powerpoint/2010/main" val="2155494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297"/>
            <a:ext cx="9144793" cy="6858594"/>
          </a:xfrm>
          <a:prstGeom prst="rect">
            <a:avLst/>
          </a:prstGeom>
        </p:spPr>
      </p:pic>
    </p:spTree>
    <p:extLst>
      <p:ext uri="{BB962C8B-B14F-4D97-AF65-F5344CB8AC3E}">
        <p14:creationId xmlns:p14="http://schemas.microsoft.com/office/powerpoint/2010/main" val="324282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523603" y="-297"/>
            <a:ext cx="9144793" cy="6858594"/>
          </a:xfrm>
          <a:prstGeom prst="rect">
            <a:avLst/>
          </a:prstGeom>
        </p:spPr>
      </p:pic>
    </p:spTree>
    <p:extLst>
      <p:ext uri="{BB962C8B-B14F-4D97-AF65-F5344CB8AC3E}">
        <p14:creationId xmlns:p14="http://schemas.microsoft.com/office/powerpoint/2010/main" val="149273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297"/>
            <a:ext cx="9144793" cy="6858594"/>
          </a:xfrm>
          <a:prstGeom prst="rect">
            <a:avLst/>
          </a:prstGeom>
        </p:spPr>
      </p:pic>
    </p:spTree>
    <p:extLst>
      <p:ext uri="{BB962C8B-B14F-4D97-AF65-F5344CB8AC3E}">
        <p14:creationId xmlns:p14="http://schemas.microsoft.com/office/powerpoint/2010/main" val="1636664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297"/>
            <a:ext cx="9144793" cy="6858594"/>
          </a:xfrm>
          <a:prstGeom prst="rect">
            <a:avLst/>
          </a:prstGeom>
        </p:spPr>
      </p:pic>
    </p:spTree>
    <p:extLst>
      <p:ext uri="{BB962C8B-B14F-4D97-AF65-F5344CB8AC3E}">
        <p14:creationId xmlns:p14="http://schemas.microsoft.com/office/powerpoint/2010/main" val="51269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297"/>
            <a:ext cx="9144793" cy="6858594"/>
          </a:xfrm>
          <a:prstGeom prst="rect">
            <a:avLst/>
          </a:prstGeom>
        </p:spPr>
      </p:pic>
    </p:spTree>
    <p:extLst>
      <p:ext uri="{BB962C8B-B14F-4D97-AF65-F5344CB8AC3E}">
        <p14:creationId xmlns:p14="http://schemas.microsoft.com/office/powerpoint/2010/main" val="231502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297"/>
            <a:ext cx="9144793" cy="6858594"/>
          </a:xfrm>
          <a:prstGeom prst="rect">
            <a:avLst/>
          </a:prstGeom>
        </p:spPr>
      </p:pic>
      <p:sp>
        <p:nvSpPr>
          <p:cNvPr id="5" name="Rectangle 4"/>
          <p:cNvSpPr/>
          <p:nvPr/>
        </p:nvSpPr>
        <p:spPr>
          <a:xfrm>
            <a:off x="2070100" y="317500"/>
            <a:ext cx="1663700" cy="2794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537503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297"/>
            <a:ext cx="9144793" cy="6858594"/>
          </a:xfrm>
          <a:prstGeom prst="rect">
            <a:avLst/>
          </a:prstGeom>
        </p:spPr>
      </p:pic>
    </p:spTree>
    <p:extLst>
      <p:ext uri="{BB962C8B-B14F-4D97-AF65-F5344CB8AC3E}">
        <p14:creationId xmlns:p14="http://schemas.microsoft.com/office/powerpoint/2010/main" val="1308614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8800" b="1" dirty="0"/>
              <a:t>Future Enhancements</a:t>
            </a:r>
          </a:p>
        </p:txBody>
      </p:sp>
      <p:sp>
        <p:nvSpPr>
          <p:cNvPr id="3" name="Content Placeholder 2"/>
          <p:cNvSpPr>
            <a:spLocks noGrp="1"/>
          </p:cNvSpPr>
          <p:nvPr>
            <p:ph idx="1"/>
          </p:nvPr>
        </p:nvSpPr>
        <p:spPr>
          <a:xfrm>
            <a:off x="1024127" y="2590800"/>
            <a:ext cx="9720073" cy="3337560"/>
          </a:xfrm>
        </p:spPr>
        <p:txBody>
          <a:bodyPr>
            <a:normAutofit fontScale="92500" lnSpcReduction="20000"/>
          </a:bodyPr>
          <a:lstStyle/>
          <a:p>
            <a:pPr>
              <a:buFont typeface="Wingdings" panose="05000000000000000000" pitchFamily="2" charset="2"/>
              <a:buChar char="v"/>
            </a:pPr>
            <a:r>
              <a:rPr lang="en-US" sz="2800" dirty="0" smtClean="0"/>
              <a:t>Creating </a:t>
            </a:r>
            <a:r>
              <a:rPr lang="en-US" sz="2800" dirty="0"/>
              <a:t>an </a:t>
            </a:r>
            <a:r>
              <a:rPr lang="en-US" sz="2800" dirty="0" smtClean="0"/>
              <a:t>Android/IOS application .</a:t>
            </a:r>
          </a:p>
          <a:p>
            <a:pPr>
              <a:buFont typeface="Wingdings" panose="05000000000000000000" pitchFamily="2" charset="2"/>
              <a:buChar char="v"/>
            </a:pPr>
            <a:r>
              <a:rPr lang="en-US" sz="2800" dirty="0" smtClean="0"/>
              <a:t>Inclusion of METRO UI for desktop application </a:t>
            </a:r>
            <a:endParaRPr lang="en-US" sz="2800" dirty="0"/>
          </a:p>
          <a:p>
            <a:pPr>
              <a:buFont typeface="Wingdings" panose="05000000000000000000" pitchFamily="2" charset="2"/>
              <a:buChar char="v"/>
            </a:pPr>
            <a:r>
              <a:rPr lang="en-US" sz="2800" dirty="0" smtClean="0"/>
              <a:t>Linking </a:t>
            </a:r>
            <a:r>
              <a:rPr lang="en-US" sz="2800" dirty="0"/>
              <a:t>our booking system with other centralized bus services</a:t>
            </a:r>
          </a:p>
          <a:p>
            <a:pPr>
              <a:buFont typeface="Wingdings" panose="05000000000000000000" pitchFamily="2" charset="2"/>
              <a:buChar char="v"/>
            </a:pPr>
            <a:r>
              <a:rPr lang="en-US" sz="2800" dirty="0" smtClean="0"/>
              <a:t>GPS tracking of the bus using special link provided to users.</a:t>
            </a:r>
          </a:p>
          <a:p>
            <a:pPr>
              <a:buFont typeface="Wingdings" panose="05000000000000000000" pitchFamily="2" charset="2"/>
              <a:buChar char="v"/>
            </a:pPr>
            <a:r>
              <a:rPr lang="en-US" sz="2800" dirty="0" smtClean="0"/>
              <a:t>Cloud database</a:t>
            </a:r>
          </a:p>
          <a:p>
            <a:pPr>
              <a:buFont typeface="Wingdings" panose="05000000000000000000" pitchFamily="2" charset="2"/>
              <a:buChar char="v"/>
            </a:pPr>
            <a:r>
              <a:rPr lang="en-US" sz="2800" dirty="0" smtClean="0"/>
              <a:t>Website </a:t>
            </a:r>
          </a:p>
          <a:p>
            <a:pPr>
              <a:buFont typeface="Wingdings" panose="05000000000000000000" pitchFamily="2" charset="2"/>
              <a:buChar char="v"/>
            </a:pPr>
            <a:r>
              <a:rPr lang="en-US" sz="2800" dirty="0" smtClean="0"/>
              <a:t>More data for visitors</a:t>
            </a:r>
            <a:endParaRPr lang="en-US"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4699" y="3360185"/>
            <a:ext cx="3379701" cy="3379701"/>
          </a:xfrm>
          <a:prstGeom prst="rect">
            <a:avLst/>
          </a:prstGeom>
          <a:effectLst>
            <a:softEdge rad="12700"/>
          </a:effectLst>
        </p:spPr>
      </p:pic>
    </p:spTree>
    <p:extLst>
      <p:ext uri="{BB962C8B-B14F-4D97-AF65-F5344CB8AC3E}">
        <p14:creationId xmlns:p14="http://schemas.microsoft.com/office/powerpoint/2010/main" val="2592234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8800" b="1" dirty="0" smtClean="0"/>
              <a:t>Development </a:t>
            </a:r>
            <a:endParaRPr lang="en-IN" sz="8800" b="1" dirty="0"/>
          </a:p>
        </p:txBody>
      </p:sp>
      <p:sp>
        <p:nvSpPr>
          <p:cNvPr id="3" name="Content Placeholder 2"/>
          <p:cNvSpPr>
            <a:spLocks noGrp="1"/>
          </p:cNvSpPr>
          <p:nvPr>
            <p:ph idx="1"/>
          </p:nvPr>
        </p:nvSpPr>
        <p:spPr>
          <a:xfrm>
            <a:off x="1024128" y="3098800"/>
            <a:ext cx="9720073" cy="3210560"/>
          </a:xfrm>
        </p:spPr>
        <p:txBody>
          <a:bodyPr>
            <a:normAutofit/>
          </a:bodyPr>
          <a:lstStyle/>
          <a:p>
            <a:pPr>
              <a:buFont typeface="Wingdings" panose="05000000000000000000" pitchFamily="2" charset="2"/>
              <a:buChar char="v"/>
            </a:pPr>
            <a:r>
              <a:rPr lang="en-IN" sz="2800" dirty="0" smtClean="0"/>
              <a:t>Basic java IDE.</a:t>
            </a:r>
          </a:p>
          <a:p>
            <a:pPr>
              <a:buFont typeface="Wingdings" panose="05000000000000000000" pitchFamily="2" charset="2"/>
              <a:buChar char="v"/>
            </a:pPr>
            <a:r>
              <a:rPr lang="en-IN" sz="2800" dirty="0" smtClean="0"/>
              <a:t>Swing frame work for UI.</a:t>
            </a:r>
          </a:p>
          <a:p>
            <a:pPr>
              <a:buFont typeface="Wingdings" panose="05000000000000000000" pitchFamily="2" charset="2"/>
              <a:buChar char="v"/>
            </a:pPr>
            <a:r>
              <a:rPr lang="en-IN" sz="2800" dirty="0" smtClean="0"/>
              <a:t>Various java plugins used.</a:t>
            </a:r>
          </a:p>
          <a:p>
            <a:pPr>
              <a:buFont typeface="Wingdings" panose="05000000000000000000" pitchFamily="2" charset="2"/>
              <a:buChar char="v"/>
            </a:pPr>
            <a:r>
              <a:rPr lang="en-IN" sz="2800" dirty="0" smtClean="0"/>
              <a:t>MYSLQL for database management.</a:t>
            </a:r>
          </a:p>
          <a:p>
            <a:pPr>
              <a:buFont typeface="Wingdings" panose="05000000000000000000" pitchFamily="2" charset="2"/>
              <a:buChar char="v"/>
            </a:pPr>
            <a:endParaRPr lang="en-IN"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4699" y="3360185"/>
            <a:ext cx="3379701" cy="3379701"/>
          </a:xfrm>
          <a:prstGeom prst="rect">
            <a:avLst/>
          </a:prstGeom>
          <a:effectLst>
            <a:softEdge rad="12700"/>
          </a:effectLst>
        </p:spPr>
      </p:pic>
    </p:spTree>
    <p:extLst>
      <p:ext uri="{BB962C8B-B14F-4D97-AF65-F5344CB8AC3E}">
        <p14:creationId xmlns:p14="http://schemas.microsoft.com/office/powerpoint/2010/main" val="341397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647" y="1149647"/>
            <a:ext cx="4761905" cy="4761905"/>
          </a:xfrm>
          <a:prstGeom prst="rect">
            <a:avLst/>
          </a:prstGeom>
        </p:spPr>
      </p:pic>
      <p:sp>
        <p:nvSpPr>
          <p:cNvPr id="3" name="Title 1"/>
          <p:cNvSpPr>
            <a:spLocks noGrp="1"/>
          </p:cNvSpPr>
          <p:nvPr>
            <p:ph type="title"/>
          </p:nvPr>
        </p:nvSpPr>
        <p:spPr>
          <a:xfrm>
            <a:off x="1024128" y="1080516"/>
            <a:ext cx="9720072" cy="1499616"/>
          </a:xfrm>
        </p:spPr>
        <p:txBody>
          <a:bodyPr>
            <a:normAutofit fontScale="90000"/>
          </a:bodyPr>
          <a:lstStyle/>
          <a:p>
            <a:r>
              <a:rPr lang="en-IN" sz="8800" b="1" dirty="0" smtClean="0"/>
              <a:t>Application </a:t>
            </a:r>
            <a:br>
              <a:rPr lang="en-IN" sz="8800" b="1" dirty="0" smtClean="0"/>
            </a:br>
            <a:r>
              <a:rPr lang="en-IN" sz="8800" b="1" dirty="0" smtClean="0"/>
              <a:t>logo</a:t>
            </a:r>
            <a:endParaRPr lang="en-IN" sz="88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4699" y="3360185"/>
            <a:ext cx="3379701" cy="3379701"/>
          </a:xfrm>
          <a:prstGeom prst="rect">
            <a:avLst/>
          </a:prstGeom>
          <a:effectLst>
            <a:softEdge rad="12700"/>
          </a:effectLst>
        </p:spPr>
      </p:pic>
    </p:spTree>
    <p:extLst>
      <p:ext uri="{BB962C8B-B14F-4D97-AF65-F5344CB8AC3E}">
        <p14:creationId xmlns:p14="http://schemas.microsoft.com/office/powerpoint/2010/main" val="341768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8800" b="1" dirty="0" smtClean="0"/>
              <a:t>Prima bus</a:t>
            </a:r>
            <a:endParaRPr lang="en-IN" sz="8800" b="1" dirty="0"/>
          </a:p>
        </p:txBody>
      </p:sp>
      <p:sp>
        <p:nvSpPr>
          <p:cNvPr id="3" name="Content Placeholder 2"/>
          <p:cNvSpPr>
            <a:spLocks noGrp="1"/>
          </p:cNvSpPr>
          <p:nvPr>
            <p:ph idx="1"/>
          </p:nvPr>
        </p:nvSpPr>
        <p:spPr>
          <a:xfrm>
            <a:off x="1024128" y="2794000"/>
            <a:ext cx="9720073" cy="3515360"/>
          </a:xfrm>
        </p:spPr>
        <p:txBody>
          <a:bodyPr>
            <a:normAutofit/>
          </a:bodyPr>
          <a:lstStyle/>
          <a:p>
            <a:pPr>
              <a:buFont typeface="Wingdings" panose="05000000000000000000" pitchFamily="2" charset="2"/>
              <a:buChar char="v"/>
            </a:pPr>
            <a:r>
              <a:rPr lang="en-US" sz="2800" dirty="0"/>
              <a:t>Prime Bus is </a:t>
            </a:r>
            <a:r>
              <a:rPr lang="en-US" sz="2800" dirty="0" smtClean="0"/>
              <a:t>a windows </a:t>
            </a:r>
            <a:r>
              <a:rPr lang="en-US" sz="2800" dirty="0"/>
              <a:t>Java </a:t>
            </a:r>
            <a:r>
              <a:rPr lang="en-US" sz="2800" dirty="0" smtClean="0"/>
              <a:t>Application </a:t>
            </a:r>
            <a:r>
              <a:rPr lang="en-US" sz="2800" dirty="0"/>
              <a:t>that let's you search  buses, book bus ticket, view your booked tickets, cancel booked tickets and once you have booked your ticket it will send you the ticket to your Email id</a:t>
            </a:r>
            <a:r>
              <a:rPr lang="en-US" sz="2800" dirty="0" smtClean="0"/>
              <a:t>.</a:t>
            </a:r>
          </a:p>
          <a:p>
            <a:pPr>
              <a:buFont typeface="Wingdings" panose="05000000000000000000" pitchFamily="2" charset="2"/>
              <a:buChar char="v"/>
            </a:pPr>
            <a:r>
              <a:rPr lang="en-US" sz="2800" dirty="0" smtClean="0"/>
              <a:t>It works like a basic bus booking/management system. Providing all the basic features and more working any windows platform.</a:t>
            </a:r>
          </a:p>
          <a:p>
            <a:pPr>
              <a:buFont typeface="Wingdings" panose="05000000000000000000" pitchFamily="2" charset="2"/>
              <a:buChar char="v"/>
            </a:pPr>
            <a:endParaRPr lang="en-US" sz="2800" dirty="0"/>
          </a:p>
          <a:p>
            <a:pPr>
              <a:buFont typeface="Wingdings" panose="05000000000000000000" pitchFamily="2" charset="2"/>
              <a:buChar char="v"/>
            </a:pPr>
            <a:endParaRPr lang="en-IN"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4699" y="3360185"/>
            <a:ext cx="3379701" cy="3379701"/>
          </a:xfrm>
          <a:prstGeom prst="rect">
            <a:avLst/>
          </a:prstGeom>
          <a:effectLst>
            <a:softEdge rad="12700"/>
          </a:effectLst>
        </p:spPr>
      </p:pic>
    </p:spTree>
    <p:extLst>
      <p:ext uri="{BB962C8B-B14F-4D97-AF65-F5344CB8AC3E}">
        <p14:creationId xmlns:p14="http://schemas.microsoft.com/office/powerpoint/2010/main" val="2811470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8800" b="1" dirty="0" smtClean="0"/>
              <a:t>FEATURES</a:t>
            </a:r>
            <a:endParaRPr lang="en-IN" sz="8800" b="1" dirty="0"/>
          </a:p>
        </p:txBody>
      </p:sp>
      <p:sp>
        <p:nvSpPr>
          <p:cNvPr id="3" name="Content Placeholder 2"/>
          <p:cNvSpPr>
            <a:spLocks noGrp="1"/>
          </p:cNvSpPr>
          <p:nvPr>
            <p:ph idx="1"/>
          </p:nvPr>
        </p:nvSpPr>
        <p:spPr>
          <a:xfrm>
            <a:off x="1024127" y="1879600"/>
            <a:ext cx="9720073" cy="4023360"/>
          </a:xfrm>
        </p:spPr>
        <p:txBody>
          <a:bodyPr>
            <a:normAutofit/>
          </a:bodyPr>
          <a:lstStyle/>
          <a:p>
            <a:pPr>
              <a:buFont typeface="Wingdings" panose="05000000000000000000" pitchFamily="2" charset="2"/>
              <a:buChar char="v"/>
            </a:pPr>
            <a:r>
              <a:rPr lang="en-US" sz="2800" dirty="0"/>
              <a:t> Within the comfort of your home or office you </a:t>
            </a:r>
            <a:r>
              <a:rPr lang="en-US" sz="2800" dirty="0" smtClean="0"/>
              <a:t>can </a:t>
            </a:r>
            <a:r>
              <a:rPr lang="en-US" sz="2800" dirty="0"/>
              <a:t>book your tickets.</a:t>
            </a:r>
          </a:p>
          <a:p>
            <a:pPr>
              <a:buFont typeface="Wingdings" panose="05000000000000000000" pitchFamily="2" charset="2"/>
              <a:buChar char="v"/>
            </a:pPr>
            <a:r>
              <a:rPr lang="en-US" sz="2800" dirty="0"/>
              <a:t>  Provides complete information about Buses.</a:t>
            </a:r>
          </a:p>
          <a:p>
            <a:pPr>
              <a:buFont typeface="Wingdings" panose="05000000000000000000" pitchFamily="2" charset="2"/>
              <a:buChar char="v"/>
            </a:pPr>
            <a:r>
              <a:rPr lang="en-US" sz="2800" dirty="0"/>
              <a:t>  Book as many tickets as you want.</a:t>
            </a:r>
          </a:p>
          <a:p>
            <a:pPr>
              <a:buFont typeface="Wingdings" panose="05000000000000000000" pitchFamily="2" charset="2"/>
              <a:buChar char="v"/>
            </a:pPr>
            <a:r>
              <a:rPr lang="en-US" sz="2800" dirty="0"/>
              <a:t>  You get an Email confirmation for your ticket</a:t>
            </a:r>
          </a:p>
          <a:p>
            <a:pPr>
              <a:buFont typeface="Wingdings" panose="05000000000000000000" pitchFamily="2" charset="2"/>
              <a:buChar char="v"/>
            </a:pPr>
            <a:r>
              <a:rPr lang="en-US" sz="2800" dirty="0"/>
              <a:t>  You can cancel your ticket anytime.</a:t>
            </a:r>
          </a:p>
          <a:p>
            <a:pPr>
              <a:buFont typeface="Wingdings" panose="05000000000000000000" pitchFamily="2" charset="2"/>
              <a:buChar char="v"/>
            </a:pPr>
            <a:r>
              <a:rPr lang="en-US" sz="2800" dirty="0"/>
              <a:t>  You can view all your bookings in your account.</a:t>
            </a:r>
            <a:endParaRPr lang="en-IN" sz="2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4699" y="3360185"/>
            <a:ext cx="3379701" cy="3379701"/>
          </a:xfrm>
          <a:prstGeom prst="rect">
            <a:avLst/>
          </a:prstGeom>
          <a:effectLst>
            <a:softEdge rad="12700"/>
          </a:effectLst>
        </p:spPr>
      </p:pic>
    </p:spTree>
    <p:extLst>
      <p:ext uri="{BB962C8B-B14F-4D97-AF65-F5344CB8AC3E}">
        <p14:creationId xmlns:p14="http://schemas.microsoft.com/office/powerpoint/2010/main" val="2284190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867211" y="298301"/>
            <a:ext cx="6410389" cy="6432699"/>
          </a:xfrm>
          <a:prstGeom prst="rect">
            <a:avLst/>
          </a:prstGeom>
        </p:spPr>
      </p:pic>
      <p:sp>
        <p:nvSpPr>
          <p:cNvPr id="7" name="Title 1"/>
          <p:cNvSpPr>
            <a:spLocks noGrp="1"/>
          </p:cNvSpPr>
          <p:nvPr>
            <p:ph type="title"/>
          </p:nvPr>
        </p:nvSpPr>
        <p:spPr>
          <a:xfrm>
            <a:off x="1011428" y="1144016"/>
            <a:ext cx="9720072" cy="1499616"/>
          </a:xfrm>
        </p:spPr>
        <p:txBody>
          <a:bodyPr>
            <a:noAutofit/>
          </a:bodyPr>
          <a:lstStyle/>
          <a:p>
            <a:r>
              <a:rPr lang="en-IN" sz="8800" b="1" dirty="0" smtClean="0"/>
              <a:t>DATA</a:t>
            </a:r>
            <a:br>
              <a:rPr lang="en-IN" sz="8800" b="1" dirty="0" smtClean="0"/>
            </a:br>
            <a:r>
              <a:rPr lang="en-IN" sz="8800" b="1" dirty="0" smtClean="0"/>
              <a:t>FLOW</a:t>
            </a:r>
            <a:br>
              <a:rPr lang="en-IN" sz="8800" b="1" dirty="0" smtClean="0"/>
            </a:br>
            <a:r>
              <a:rPr lang="en-IN" sz="8800" b="1" dirty="0" smtClean="0"/>
              <a:t>DIAGRAM</a:t>
            </a:r>
            <a:endParaRPr lang="en-IN" sz="88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4699" y="3360185"/>
            <a:ext cx="3379701" cy="3379701"/>
          </a:xfrm>
          <a:prstGeom prst="rect">
            <a:avLst/>
          </a:prstGeom>
          <a:effectLst>
            <a:softEdge rad="12700"/>
          </a:effectLst>
        </p:spPr>
      </p:pic>
    </p:spTree>
    <p:extLst>
      <p:ext uri="{BB962C8B-B14F-4D97-AF65-F5344CB8AC3E}">
        <p14:creationId xmlns:p14="http://schemas.microsoft.com/office/powerpoint/2010/main" val="298618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58916" y="100333"/>
            <a:ext cx="5739084" cy="62933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4699" y="3360185"/>
            <a:ext cx="3379701" cy="3379701"/>
          </a:xfrm>
          <a:prstGeom prst="rect">
            <a:avLst/>
          </a:prstGeom>
          <a:effectLst>
            <a:softEdge rad="12700"/>
          </a:effectLst>
        </p:spPr>
      </p:pic>
    </p:spTree>
    <p:extLst>
      <p:ext uri="{BB962C8B-B14F-4D97-AF65-F5344CB8AC3E}">
        <p14:creationId xmlns:p14="http://schemas.microsoft.com/office/powerpoint/2010/main" val="1148232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8800" b="1" dirty="0" smtClean="0"/>
              <a:t>SCREENSHOT </a:t>
            </a:r>
            <a:endParaRPr lang="en-IN" sz="8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74699" y="3360185"/>
            <a:ext cx="3379701" cy="3379701"/>
          </a:xfrm>
          <a:prstGeom prst="rect">
            <a:avLst/>
          </a:prstGeom>
          <a:effectLst>
            <a:softEdge rad="12700"/>
          </a:effectLst>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8697999" y="147085"/>
            <a:ext cx="3379701" cy="3379701"/>
          </a:xfrm>
          <a:prstGeom prst="rect">
            <a:avLst/>
          </a:prstGeom>
          <a:effectLst>
            <a:softEdge rad="12700"/>
          </a:effectLst>
        </p:spPr>
      </p:pic>
    </p:spTree>
    <p:extLst>
      <p:ext uri="{BB962C8B-B14F-4D97-AF65-F5344CB8AC3E}">
        <p14:creationId xmlns:p14="http://schemas.microsoft.com/office/powerpoint/2010/main" val="269799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MAIN</a:t>
            </a:r>
            <a:br>
              <a:rPr lang="en-IN" dirty="0" smtClean="0"/>
            </a:br>
            <a:endParaRPr lang="en-IN" dirty="0"/>
          </a:p>
        </p:txBody>
      </p:sp>
    </p:spTree>
    <p:extLst>
      <p:ext uri="{BB962C8B-B14F-4D97-AF65-F5344CB8AC3E}">
        <p14:creationId xmlns:p14="http://schemas.microsoft.com/office/powerpoint/2010/main" val="374049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3603" y="-113083"/>
            <a:ext cx="9144793" cy="7084166"/>
          </a:xfrm>
          <a:prstGeom prst="rect">
            <a:avLst/>
          </a:prstGeom>
        </p:spPr>
      </p:pic>
    </p:spTree>
    <p:extLst>
      <p:ext uri="{BB962C8B-B14F-4D97-AF65-F5344CB8AC3E}">
        <p14:creationId xmlns:p14="http://schemas.microsoft.com/office/powerpoint/2010/main" val="1706381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65</TotalTime>
  <Words>203</Words>
  <Application>Microsoft Office PowerPoint</Application>
  <PresentationFormat>Widescreen</PresentationFormat>
  <Paragraphs>32</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Tw Cen MT</vt:lpstr>
      <vt:lpstr>Tw Cen MT Condensed</vt:lpstr>
      <vt:lpstr>Wingdings</vt:lpstr>
      <vt:lpstr>Wingdings 3</vt:lpstr>
      <vt:lpstr>Integral</vt:lpstr>
      <vt:lpstr>Prima bus</vt:lpstr>
      <vt:lpstr>Application  logo</vt:lpstr>
      <vt:lpstr>Prima bus</vt:lpstr>
      <vt:lpstr>FEATURES</vt:lpstr>
      <vt:lpstr>DATA FLOW DIAGRAM</vt:lpstr>
      <vt:lpstr>PowerPoint Presentation</vt:lpstr>
      <vt:lpstr>SCREENSHOT </vt:lpstr>
      <vt:lpstr>MAIN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Enhancements</vt:lpstr>
      <vt:lpstr>Development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Prima bus</dc:title>
  <dc:creator>Arpit Sharma</dc:creator>
  <cp:lastModifiedBy>Arpit Sharma</cp:lastModifiedBy>
  <cp:revision>8</cp:revision>
  <dcterms:created xsi:type="dcterms:W3CDTF">2017-11-07T11:24:57Z</dcterms:created>
  <dcterms:modified xsi:type="dcterms:W3CDTF">2017-11-07T12:32:13Z</dcterms:modified>
</cp:coreProperties>
</file>